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1" r:id="rId4"/>
    <p:sldId id="262" r:id="rId5"/>
    <p:sldId id="263" r:id="rId6"/>
    <p:sldId id="264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56" r:id="rId1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A4096-ECF6-4E90-8326-1DD27B5E4D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14F76-A026-421B-99DD-5C7310B0BF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22584-C74A-46CF-ACA6-44537EBF2F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BF631-79DE-4B06-9E9C-81CB2DD719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A43F-813F-448F-946C-DB3D8EE924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F7389-7551-478D-9525-32A4FAD8DF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CE4E-190A-4A9D-877D-1A2205E7D9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6AC87-680E-43FD-B669-6C6D1D5AD2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7E872-6C08-47FD-8D2D-DDD2D02033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0E7D-488F-40F1-80E5-3E7FD1BC65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D6EF-E248-470B-B81B-DD1F4FB799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73B27FB-D520-4CF2-A076-1707B08550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7172" name="Picture 4" descr="PICT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291512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6387" name="Picture 4" descr="PICT005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 t="11940"/>
          <a:stretch>
            <a:fillRect/>
          </a:stretch>
        </p:blipFill>
        <p:spPr>
          <a:xfrm>
            <a:off x="1835150" y="0"/>
            <a:ext cx="5205413" cy="69421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7412" name="Picture 4" descr="PICT0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351837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8435" name="Picture 4" descr="PICT0058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523288" cy="63928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9459" name="Picture 4" descr="PICT0059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 l="8031" t="10597" r="420"/>
          <a:stretch>
            <a:fillRect/>
          </a:stretch>
        </p:blipFill>
        <p:spPr>
          <a:xfrm>
            <a:off x="395288" y="254000"/>
            <a:ext cx="8353425" cy="62658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0483" name="Picture 4" descr="PICT0062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8337550" cy="6254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1507" name="Picture 4" descr="PICT006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88363" cy="6365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2531" name="Picture 4" descr="PICT0068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8451850" cy="6338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051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052" name="Picture 10" descr="PIC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835342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8195" name="Picture 4" descr="PICT0029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8497888" cy="6375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9219" name="Picture 4" descr="PICT003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424862" cy="6319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243" name="Picture 4" descr="PICT0036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8281987" cy="6211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1267" name="Picture 4" descr="PICT0038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 t="10501"/>
          <a:stretch>
            <a:fillRect/>
          </a:stretch>
        </p:blipFill>
        <p:spPr>
          <a:xfrm>
            <a:off x="395288" y="260350"/>
            <a:ext cx="8353425" cy="62658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2291" name="Picture 4" descr="PICT0040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424862" cy="6319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3315" name="Picture 4" descr="PICT004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 t="7846"/>
          <a:stretch>
            <a:fillRect/>
          </a:stretch>
        </p:blipFill>
        <p:spPr>
          <a:xfrm>
            <a:off x="395288" y="260350"/>
            <a:ext cx="8532812" cy="6400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4339" name="Picture 4" descr="PICT004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281987" cy="6211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5363" name="Picture 4" descr="PICT0051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15337" cy="6311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Arial</vt:lpstr>
      <vt:lpstr>Calibri</vt:lpstr>
      <vt:lpstr>Standarddesign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Familie Hähnel</dc:creator>
  <cp:lastModifiedBy>10haehne</cp:lastModifiedBy>
  <cp:revision>3</cp:revision>
  <dcterms:created xsi:type="dcterms:W3CDTF">2010-04-06T19:33:09Z</dcterms:created>
  <dcterms:modified xsi:type="dcterms:W3CDTF">2017-12-14T17:17:14Z</dcterms:modified>
</cp:coreProperties>
</file>